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25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6F1EFD-D15C-4028-9A5F-C553379BC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6F395E7-709C-4E57-BD6B-7EF629BB05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8C09F00-4D86-4C8E-ABE2-F8A1CFEE5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A4C0FB9-1DD0-4E06-A833-E72497BE2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971255F-8615-4102-9465-18CE0C411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1438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A0C3D3-AEA6-44BD-9447-7FCF097C4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2E121FF-83D2-42D6-B4A4-739C6C5002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B6DB1A-11C5-48A3-B595-F28DAB425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9AF9D49-5EEB-4947-BF86-3875F442F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4B8F6ED-986F-401D-9796-8EFD14DDF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3925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CCD2681-72D2-4F5C-B0A8-5A2ECDBA98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A9AE045-5767-41C7-A5FE-A15D29D39F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4126C50-3F66-4885-AC9A-DF8AAD6F9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DE6ACC3-A256-409E-8CDC-DC4A34C7F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D4E8B10-6CD6-404B-9CAF-364EACFF4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9740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51D533-B681-4DFC-8D2E-81C683796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5BC0F7-10EC-4F99-BB59-9BB21EAA34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711BBAC-6575-45C6-A1FA-9422F26FF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AE08B1-AA83-48ED-8BA4-4D5174921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1F8E9C-B36A-44CC-9816-6CC2A1FDE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3007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7240CF-6177-4EA1-84DB-84DD2BF1E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1639C4F-C613-434A-9D6D-2BF3C335D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A81579F-051E-4F90-B437-828A4EDB5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5CECC2E-8F0C-4D22-ADBE-3C2A05BA6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17460DE-A516-4322-8B52-B05D2B615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1275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FFEEA9-FC02-45C9-84F1-6A485143C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01E7441-BCBC-4526-AAF4-331FC8096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B7A8A5A-01C8-4F67-8321-8BAB433F34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4286144-6DD9-4ABE-95E5-DA4E4B860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F7E3637-6180-4242-BEB7-7B63DCC46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90C7AFF-7A28-49B6-8BE0-4C50F7F4B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9154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5AB0DA-357B-46D8-86B4-1630DF4B8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3C2B181-74F7-4510-BD79-6BDB1396EE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A18299A-3FEE-455E-A62E-3439DEA658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0F1F7C3-4250-48BA-8580-32CAAB9673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545E5E8-4ADE-41DA-9FD4-1F014CE570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29472F6-2D75-4DD3-9ECE-74B79B669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86792CE-5565-4CC2-948A-644374CAC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5649A01-2DCB-4AE5-AD43-18A9C760E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4083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6CC8BE-722F-4167-9A06-30154D110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B6C4B43-6E49-44A2-8B4B-ECA7E99EA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A8FFFCE-C715-4CAC-AC6F-6715DF9D2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9C7052B-5CF2-4835-910B-ED26C41F7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5988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735B0F0-C4F0-4C2B-8F73-AC8D72B8A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6D3C6BA-A389-4529-ABC2-3391CA5C4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7065D56-01E0-41B2-B5E6-AA40D3BFD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3809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82FDC2-0AAC-4C8F-B634-D7AC951B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6EE7ADB-53A4-49BA-BC36-AA193D843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5F47221-FBD5-4573-B3F0-4D63BCC69F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7036DD2-5F52-4622-8D55-54C9840E6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D65D16F-9AF8-40DD-A60C-79C242ECC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AF73F60-E3A1-4DEE-995D-E2F292CCA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2222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3F8EBC-CA9E-4C06-803D-80EECFB7F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9A4813F-0D73-4EDC-9317-F962C14638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D4F91D9-849B-4BA2-A914-9F4323501A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D80ACB0-EEB3-4120-B399-3728BEDEE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A6B9AC9-296D-4CDC-8D66-4D8A20F04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19E63D0-8E05-4598-AD82-6CCF02D38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6917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5D5847-7B8B-4761-9986-231E86103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2938CCA-8A16-4BEC-8F93-2F289581C7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4389579-3B13-42E9-BC14-779FA282BA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528F94E-D1BA-4585-9559-97BEC0BBD8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2136ED-BD45-4839-8D2D-42E0E9CB03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5028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C52835-C68D-4291-A4D4-BCC88054AD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VK Client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A074CA9-4C01-4FE3-A21B-BAC2C0BC5F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VK </a:t>
            </a:r>
            <a:r>
              <a:rPr lang="ru-RU" dirty="0"/>
              <a:t>клиент</a:t>
            </a:r>
          </a:p>
        </p:txBody>
      </p:sp>
    </p:spTree>
    <p:extLst>
      <p:ext uri="{BB962C8B-B14F-4D97-AF65-F5344CB8AC3E}">
        <p14:creationId xmlns:p14="http://schemas.microsoft.com/office/powerpoint/2010/main" val="1024367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FC920F-19BD-4533-B9C1-4BE566E86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2800" dirty="0"/>
              <a:t>Описание функционала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D3475F1-4C26-4B3F-ABC8-4C686F6903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937376" cy="1805081"/>
          </a:xfrm>
        </p:spPr>
        <p:txBody>
          <a:bodyPr>
            <a:normAutofit/>
          </a:bodyPr>
          <a:lstStyle/>
          <a:p>
            <a:r>
              <a:rPr lang="ru-RU" sz="2000" dirty="0"/>
              <a:t>Приложение для отображения новостной ленты пользователя с </a:t>
            </a:r>
            <a:r>
              <a:rPr lang="en-US" sz="2000" dirty="0"/>
              <a:t>VK.com</a:t>
            </a:r>
            <a:r>
              <a:rPr lang="ru-RU" sz="2000" dirty="0"/>
              <a:t>. </a:t>
            </a:r>
          </a:p>
          <a:p>
            <a:r>
              <a:rPr lang="ru-RU" sz="2000" dirty="0"/>
              <a:t>Использует </a:t>
            </a:r>
            <a:r>
              <a:rPr lang="en-US" sz="2000" dirty="0"/>
              <a:t>VK API </a:t>
            </a:r>
            <a:r>
              <a:rPr lang="ru-RU" sz="2000" dirty="0"/>
              <a:t>и авторизацию в аккаунт пользователя для получения новостей из раздела «рекомендации». Написано на </a:t>
            </a:r>
            <a:r>
              <a:rPr lang="en-US" sz="2000" dirty="0"/>
              <a:t>Jetpack Compose</a:t>
            </a:r>
            <a:r>
              <a:rPr lang="ru-RU" sz="2000" dirty="0"/>
              <a:t>.</a:t>
            </a:r>
          </a:p>
          <a:p>
            <a:r>
              <a:rPr lang="ru-RU" sz="2000" dirty="0"/>
              <a:t>Стек: </a:t>
            </a:r>
            <a:r>
              <a:rPr lang="en-US" sz="2000" dirty="0"/>
              <a:t>Jetpack Compose,</a:t>
            </a:r>
            <a:r>
              <a:rPr lang="ru-RU" sz="2000" dirty="0"/>
              <a:t> MVVM,</a:t>
            </a:r>
            <a:r>
              <a:rPr lang="en-US" sz="2000" dirty="0"/>
              <a:t> Dagger 2, VK API, Retrofit2, OKHttp3, Flow.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957686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F557DB-E895-425C-93A9-4380DAFA7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2800" dirty="0"/>
              <a:t>Демонстрация приложения</a:t>
            </a:r>
          </a:p>
        </p:txBody>
      </p:sp>
    </p:spTree>
    <p:extLst>
      <p:ext uri="{BB962C8B-B14F-4D97-AF65-F5344CB8AC3E}">
        <p14:creationId xmlns:p14="http://schemas.microsoft.com/office/powerpoint/2010/main" val="1632077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00D646-4C90-4237-A775-5FF2EAC21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947" y="167902"/>
            <a:ext cx="10260106" cy="710640"/>
          </a:xfrm>
        </p:spPr>
        <p:txBody>
          <a:bodyPr>
            <a:normAutofit/>
          </a:bodyPr>
          <a:lstStyle/>
          <a:p>
            <a:pPr algn="ctr"/>
            <a:r>
              <a:rPr lang="ru-RU" sz="2800" dirty="0"/>
              <a:t>Главный экран авторизации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0D88396-29EE-4BFA-8DCC-17545C1A64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176" y="1046444"/>
            <a:ext cx="3210040" cy="570673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A5690DC-2724-4EC9-B6C3-F103A5E30F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0980" y="1046444"/>
            <a:ext cx="3210040" cy="570673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FBFDF1E-DAEC-49CF-8D27-03FD43856E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4784" y="1046444"/>
            <a:ext cx="3210040" cy="570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565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F454FA-7AF0-4896-8D92-A4188EDC9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570" y="149972"/>
            <a:ext cx="10335685" cy="1017816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dirty="0"/>
              <a:t>Главный экран.</a:t>
            </a:r>
            <a:br>
              <a:rPr lang="ru-RU" sz="2800" dirty="0"/>
            </a:br>
            <a:r>
              <a:rPr lang="ru-RU" sz="2800" dirty="0"/>
              <a:t>Реализовано: возможность скроллинга ленты, нажатия лайка, нажатия и переход на экран комментариев.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15C6DFF-4E80-4785-967E-41030CEDE3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69" y="1283080"/>
            <a:ext cx="2928988" cy="520709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ACA368A-790E-462C-9A93-687D9F5CAC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042" y="1283079"/>
            <a:ext cx="2928988" cy="520709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7D5594A-B52B-4FC8-96F6-271C4E5E59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6416" y="1225433"/>
            <a:ext cx="2993839" cy="532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217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F454FA-7AF0-4896-8D92-A4188EDC9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570" y="149972"/>
            <a:ext cx="10322859" cy="603063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dirty="0"/>
              <a:t>Экран с комментариями. </a:t>
            </a:r>
            <a:br>
              <a:rPr lang="ru-RU" sz="2800" dirty="0"/>
            </a:br>
            <a:r>
              <a:rPr lang="ru-RU" sz="2800" dirty="0"/>
              <a:t>Открывается по нажатию на комментарии.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6E62EF3-7C70-4A6F-9168-9ABC6A5DC8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6895" y="880105"/>
            <a:ext cx="3278207" cy="5827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8233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93</Words>
  <Application>Microsoft Office PowerPoint</Application>
  <PresentationFormat>Широкоэкранный</PresentationFormat>
  <Paragraphs>10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Тема Office</vt:lpstr>
      <vt:lpstr>VK Client</vt:lpstr>
      <vt:lpstr>Описание функционала</vt:lpstr>
      <vt:lpstr>Демонстрация приложения</vt:lpstr>
      <vt:lpstr>Главный экран авторизации</vt:lpstr>
      <vt:lpstr>Главный экран. Реализовано: возможность скроллинга ленты, нажатия лайка, нажатия и переход на экран комментариев.</vt:lpstr>
      <vt:lpstr>Экран с комментариями.  Открывается по нажатию на комментарии.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Fitness Power</dc:title>
  <dc:creator>Dmitry</dc:creator>
  <cp:lastModifiedBy>Dmitry</cp:lastModifiedBy>
  <cp:revision>2</cp:revision>
  <dcterms:created xsi:type="dcterms:W3CDTF">2023-06-07T10:03:46Z</dcterms:created>
  <dcterms:modified xsi:type="dcterms:W3CDTF">2024-01-11T17:20:32Z</dcterms:modified>
</cp:coreProperties>
</file>

<file path=docProps/thumbnail.jpeg>
</file>